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3174" y="-26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bucket hat with all over sublimation printed graphics.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Shiny beach ball in recycled PVC. Deflated size: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Three-tone striped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pareo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beach towel in 100% cotton,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 breeze of a deal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4033864"/>
            <a:ext cx="55310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>
                <a:solidFill>
                  <a:schemeClr val="bg1"/>
                </a:solidFill>
              </a:rPr>
              <a:t>From eye-catching hand fans and stylish straw hats to vibrant cooler bags and trendy sunglasses, explore our full collection of beach-ready accessories – all at greatly discounted prices. Whether it’s a company picnic, music festival, or seaside giveaway, these standout items are designed to make any brand shine.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100% cotton and laminated jute cooler shopping bag with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padding and zipped compartment.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Plastic sunglasses with special temples for epoxy doming. With UV 400 protection.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Paper hand fan with bamboo ribs.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184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2025-06-23T13:10:05Z</dcterms:modified>
  <cp:category/>
</cp:coreProperties>
</file>